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Коммунистическая, д. </a:t>
            </a:r>
            <a:r>
              <a:rPr lang="ru-RU" sz="2000" b="1" dirty="0" smtClean="0"/>
              <a:t>34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.11.2018г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01.07.2021г. составит 41,49* 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61</cp:revision>
  <cp:lastPrinted>2019-09-16T13:13:24Z</cp:lastPrinted>
  <dcterms:created xsi:type="dcterms:W3CDTF">2017-09-10T09:08:54Z</dcterms:created>
  <dcterms:modified xsi:type="dcterms:W3CDTF">2021-06-17T13:58:58Z</dcterms:modified>
</cp:coreProperties>
</file>